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F27E"/>
    <a:srgbClr val="F1FAB4"/>
    <a:srgbClr val="DCFF00"/>
    <a:srgbClr val="CDFA00"/>
    <a:srgbClr val="C3F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929"/>
  </p:normalViewPr>
  <p:slideViewPr>
    <p:cSldViewPr>
      <p:cViewPr varScale="1">
        <p:scale>
          <a:sx n="67" d="100"/>
          <a:sy n="67" d="100"/>
        </p:scale>
        <p:origin x="124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 Henrik Ohlsson" userId="9478f858-2b7d-4615-add6-b29756964b9c" providerId="ADAL" clId="{6266E189-FBE1-4B81-B424-87934A75FCF4}"/>
    <pc:docChg chg="delSld">
      <pc:chgData name="Carl Henrik Ohlsson" userId="9478f858-2b7d-4615-add6-b29756964b9c" providerId="ADAL" clId="{6266E189-FBE1-4B81-B424-87934A75FCF4}" dt="2019-02-05T14:19:47.211" v="4" actId="2696"/>
      <pc:docMkLst>
        <pc:docMk/>
      </pc:docMkLst>
      <pc:sldChg chg="del">
        <pc:chgData name="Carl Henrik Ohlsson" userId="9478f858-2b7d-4615-add6-b29756964b9c" providerId="ADAL" clId="{6266E189-FBE1-4B81-B424-87934A75FCF4}" dt="2019-02-05T14:18:15.975" v="1" actId="2696"/>
        <pc:sldMkLst>
          <pc:docMk/>
          <pc:sldMk cId="0" sldId="258"/>
        </pc:sldMkLst>
      </pc:sldChg>
      <pc:sldChg chg="del">
        <pc:chgData name="Carl Henrik Ohlsson" userId="9478f858-2b7d-4615-add6-b29756964b9c" providerId="ADAL" clId="{6266E189-FBE1-4B81-B424-87934A75FCF4}" dt="2019-02-05T14:18:09.659" v="0" actId="2696"/>
        <pc:sldMkLst>
          <pc:docMk/>
          <pc:sldMk cId="0" sldId="259"/>
        </pc:sldMkLst>
      </pc:sldChg>
      <pc:sldChg chg="del">
        <pc:chgData name="Carl Henrik Ohlsson" userId="9478f858-2b7d-4615-add6-b29756964b9c" providerId="ADAL" clId="{6266E189-FBE1-4B81-B424-87934A75FCF4}" dt="2019-02-05T14:19:07.976" v="2" actId="2696"/>
        <pc:sldMkLst>
          <pc:docMk/>
          <pc:sldMk cId="0" sldId="260"/>
        </pc:sldMkLst>
      </pc:sldChg>
      <pc:sldChg chg="del">
        <pc:chgData name="Carl Henrik Ohlsson" userId="9478f858-2b7d-4615-add6-b29756964b9c" providerId="ADAL" clId="{6266E189-FBE1-4B81-B424-87934A75FCF4}" dt="2019-02-05T14:19:36.551" v="3" actId="2696"/>
        <pc:sldMkLst>
          <pc:docMk/>
          <pc:sldMk cId="1273647422" sldId="266"/>
        </pc:sldMkLst>
      </pc:sldChg>
      <pc:sldChg chg="del">
        <pc:chgData name="Carl Henrik Ohlsson" userId="9478f858-2b7d-4615-add6-b29756964b9c" providerId="ADAL" clId="{6266E189-FBE1-4B81-B424-87934A75FCF4}" dt="2019-02-05T14:19:47.211" v="4" actId="2696"/>
        <pc:sldMkLst>
          <pc:docMk/>
          <pc:sldMk cId="3932471795" sldId="2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 låga &amp; 4 höga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75C842B-8305-4F7E-9182-6E56663FEAA7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413B2478-18EE-4C09-9904-6538DFD2FB31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A9BE-4FD1-98BA-0FFC646207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7EE8977-71B6-4617-98F1-431319F0A723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C4B398C9-18DA-403C-916E-8569AD6E8EBF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A9BE-4FD1-98BA-0FFC6462076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03C0618-EE92-4FC6-81B5-0E2909794B7A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EBD52B72-8221-4C63-BBC8-71414808148D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A9BE-4FD1-98BA-0FFC6462076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2640AC1-9449-4294-B770-0694A8DCCD2B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68AFC527-EB27-4102-9F3F-C4CF85697F91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A9BE-4FD1-98BA-0FFC64620761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16</c:v>
                </c:pt>
                <c:pt idx="2">
                  <c:v>99</c:v>
                </c:pt>
                <c:pt idx="3">
                  <c:v>123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Sheet1!$C$2:$C$5</c15:f>
                <c15:dlblRangeCache>
                  <c:ptCount val="4"/>
                  <c:pt idx="0">
                    <c:v>0%</c:v>
                  </c:pt>
                  <c:pt idx="1">
                    <c:v>7%</c:v>
                  </c:pt>
                  <c:pt idx="2">
                    <c:v>42%</c:v>
                  </c:pt>
                  <c:pt idx="3">
                    <c:v>52%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A9BE-4FD1-98BA-0FFC646207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44939784"/>
        <c:axId val="744943720"/>
      </c:barChart>
      <c:catAx>
        <c:axId val="744939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44943720"/>
        <c:crosses val="autoZero"/>
        <c:auto val="1"/>
        <c:lblAlgn val="ctr"/>
        <c:lblOffset val="100"/>
        <c:noMultiLvlLbl val="0"/>
      </c:catAx>
      <c:valAx>
        <c:axId val="744943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44939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A660F7B-90E1-435E-A91B-5A43899E4141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F488DB1B-3321-4C9A-9CE1-E9BFE0F52CD1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5DE3-4577-9CB4-5B4D8214A07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1A33BEF-2383-4B2D-AB8D-8B76A8EE8A77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D6DF9567-3089-4E08-8A79-22F863193D72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5DE3-4577-9CB4-5B4D8214A07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CF0B856-218C-419D-A740-4B1D05CF8F02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7FC3ADE4-3C2F-4EF9-9ADD-CC966A98C24A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5DE3-4577-9CB4-5B4D8214A07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EFE441F-E4B2-416F-ACFE-8F7FAACF423F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12DDDB04-E7DC-4248-87FD-3454EEB54A0D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5DE3-4577-9CB4-5B4D8214A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Infrastrukturen</c:v>
                </c:pt>
                <c:pt idx="1">
                  <c:v>Kompetensförsörjningen</c:v>
                </c:pt>
                <c:pt idx="2">
                  <c:v>Boendefrågorna</c:v>
                </c:pt>
                <c:pt idx="3">
                  <c:v>Arbetstillfällena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137</c:v>
                </c:pt>
                <c:pt idx="2">
                  <c:v>17</c:v>
                </c:pt>
                <c:pt idx="3">
                  <c:v>35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Sheet1!$C$2:$C$5</c15:f>
                <c15:dlblRangeCache>
                  <c:ptCount val="4"/>
                  <c:pt idx="0">
                    <c:v>21%</c:v>
                  </c:pt>
                  <c:pt idx="1">
                    <c:v>57%</c:v>
                  </c:pt>
                  <c:pt idx="2">
                    <c:v>7%</c:v>
                  </c:pt>
                  <c:pt idx="3">
                    <c:v>15%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5DE3-4577-9CB4-5B4D8214A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0130568"/>
        <c:axId val="750124336"/>
      </c:barChart>
      <c:catAx>
        <c:axId val="750130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0124336"/>
        <c:crosses val="autoZero"/>
        <c:auto val="1"/>
        <c:lblAlgn val="ctr"/>
        <c:lblOffset val="100"/>
        <c:noMultiLvlLbl val="0"/>
      </c:catAx>
      <c:valAx>
        <c:axId val="750124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0130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3B46B9A-08AF-43ED-8A51-4BC9913AD1F0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EF3565CF-DD35-42EF-BE21-DB3EE01E075B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9E9C-41EC-BFAD-2558FBF2BE1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B5C80BB-7245-4025-8A13-28E9260D31A9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D1615C3B-96AE-4330-84DC-AAE2E6419010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9E9C-41EC-BFAD-2558FBF2BE1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0CB9FED-D103-44CA-8C4B-0431DCB2A3D0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D903AF49-FB9B-4DE0-85BC-F51EDB0776A9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9E9C-41EC-BFAD-2558FBF2BE1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7E0AA32-E4E2-495B-8560-B6BAE962D446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FB3D266A-3B18-4F04-A1D0-C57FEA66860D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9E9C-41EC-BFAD-2558FBF2BE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71</c:v>
                </c:pt>
                <c:pt idx="3">
                  <c:v>138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Sheet1!$C$2:$C$5</c15:f>
                <c15:dlblRangeCache>
                  <c:ptCount val="4"/>
                  <c:pt idx="0">
                    <c:v>0%</c:v>
                  </c:pt>
                  <c:pt idx="1">
                    <c:v>3%</c:v>
                  </c:pt>
                  <c:pt idx="2">
                    <c:v>33%</c:v>
                  </c:pt>
                  <c:pt idx="3">
                    <c:v>64%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9E9C-41EC-BFAD-2558FBF2BE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55975392"/>
        <c:axId val="755977688"/>
      </c:barChart>
      <c:catAx>
        <c:axId val="755975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5977688"/>
        <c:crosses val="autoZero"/>
        <c:auto val="1"/>
        <c:lblAlgn val="ctr"/>
        <c:lblOffset val="100"/>
        <c:noMultiLvlLbl val="0"/>
      </c:catAx>
      <c:valAx>
        <c:axId val="755977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597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4320106-25D3-4FFB-A524-594070436F94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69491AB7-B42D-4F1C-9022-61B2E775FEF3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7AC-471B-A365-753025CB2C0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84D355D-8ACB-4F3B-86D8-539AFB787A9C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1C20B840-AB9D-4116-A582-5EABF57EB976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7AC-471B-A365-753025CB2C0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6E575FB-208E-4616-BEC3-FB14E1536C45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BC66EB4E-229F-42A5-BE68-5E29022014AF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7AC-471B-A365-753025CB2C0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CB4E81B-031C-40F0-81C8-06EAA6CF3A1D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930AE0BE-217C-4AAA-A891-99993F05533D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77AC-471B-A365-753025CB2C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Gemensam marknadsföring av Skaraborgs attraktivitet</c:v>
                </c:pt>
                <c:pt idx="1">
                  <c:v>Gemensam etableringsprocess</c:v>
                </c:pt>
                <c:pt idx="2">
                  <c:v>Gemensam rekrytering till arbetsmarknadsregion Skaraborg</c:v>
                </c:pt>
                <c:pt idx="3">
                  <c:v>Ökad samverkan mellan samhälle, näringsliv och akademi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10</c:v>
                </c:pt>
                <c:pt idx="2">
                  <c:v>25</c:v>
                </c:pt>
                <c:pt idx="3">
                  <c:v>143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Sheet1!$C$2:$C$5</c15:f>
                <c15:dlblRangeCache>
                  <c:ptCount val="4"/>
                  <c:pt idx="0">
                    <c:v>18%</c:v>
                  </c:pt>
                  <c:pt idx="1">
                    <c:v>5%</c:v>
                  </c:pt>
                  <c:pt idx="2">
                    <c:v>11%</c:v>
                  </c:pt>
                  <c:pt idx="3">
                    <c:v>66%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77AC-471B-A365-753025CB2C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55979656"/>
        <c:axId val="755981296"/>
      </c:barChart>
      <c:catAx>
        <c:axId val="755979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5981296"/>
        <c:crosses val="autoZero"/>
        <c:auto val="1"/>
        <c:lblAlgn val="ctr"/>
        <c:lblOffset val="100"/>
        <c:noMultiLvlLbl val="0"/>
      </c:catAx>
      <c:valAx>
        <c:axId val="755981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5979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993E7D8-1109-4AD4-8A6F-4A532AC94C36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53ADABAC-ABB6-4A0C-AC3F-181BC56AB299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50E-4764-8486-C8DE31FCACF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31CFFF8-54BC-4CDC-8A5F-407A06AF1C9A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31FF9CD3-B8D6-40C5-91B4-4FB52FB0C53D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50E-4764-8486-C8DE31FCACF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579439B-D7D2-46BA-BC22-D3384D3C4DC3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51A74523-AC31-4E3F-9D1C-34CBF9836A06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50E-4764-8486-C8DE31FCACF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60875EA-52EE-404F-ACEB-6B85D0A3C640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 </a:t>
                    </a:r>
                    <a:fld id="{74921D49-C45B-48F7-B6CF-0FCB33FA2AF5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750E-4764-8486-C8DE31FCAC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Gemensam kompetensutveckling för ledarskap </c:v>
                </c:pt>
                <c:pt idx="1">
                  <c:v>Utveckla starka forskningsmiljöer för ledarskap</c:v>
                </c:pt>
                <c:pt idx="2">
                  <c:v>Utveckla medföljandeprogram för ledare</c:v>
                </c:pt>
                <c:pt idx="3">
                  <c:v>Utveckla utbytet mellan ledarskap i samhället, näringslivet och akademin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49</c:v>
                </c:pt>
                <c:pt idx="1">
                  <c:v>9</c:v>
                </c:pt>
                <c:pt idx="2">
                  <c:v>11</c:v>
                </c:pt>
                <c:pt idx="3">
                  <c:v>159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Sheet1!$C$2:$C$5</c15:f>
                <c15:dlblRangeCache>
                  <c:ptCount val="4"/>
                  <c:pt idx="0">
                    <c:v>21%</c:v>
                  </c:pt>
                  <c:pt idx="1">
                    <c:v>4%</c:v>
                  </c:pt>
                  <c:pt idx="2">
                    <c:v>5%</c:v>
                  </c:pt>
                  <c:pt idx="3">
                    <c:v>70%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750E-4764-8486-C8DE31FCAC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50134832"/>
        <c:axId val="750139096"/>
      </c:barChart>
      <c:catAx>
        <c:axId val="750134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0139096"/>
        <c:crosses val="autoZero"/>
        <c:auto val="1"/>
        <c:lblAlgn val="ctr"/>
        <c:lblOffset val="100"/>
        <c:noMultiLvlLbl val="0"/>
      </c:catAx>
      <c:valAx>
        <c:axId val="750139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0134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1304B0C-5143-406E-88A7-2B147DFC2E6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65965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A4D0A-6BD0-4C08-B691-44DF18ECF29F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D6ECA-4691-4EC9-974C-7BBF39D12257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63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53BF3-A16B-4BDF-8E84-8531A4B41FD7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4119D-DE8D-43D6-A460-0D23B40F8BFB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3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56388" y="2698750"/>
            <a:ext cx="1778000" cy="36433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319213" y="2698750"/>
            <a:ext cx="5184775" cy="36433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73EA-2B3E-4ADB-8681-2F5AD79DBB77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549400" y="6477000"/>
            <a:ext cx="5867400" cy="2095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663C5-B5A8-42C6-87D0-5C93011A1D15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72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Rubrik och innehåll ö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19213" y="2698750"/>
            <a:ext cx="711358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320800" y="3886200"/>
            <a:ext cx="7113588" cy="11509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20800" y="5189538"/>
            <a:ext cx="7113588" cy="1152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BD6E-A704-4ED6-BA79-773441CBCBB7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3D8D3-442D-46AF-9574-F76D2AFB34FD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74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19213" y="1484784"/>
            <a:ext cx="711358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20800" y="2708920"/>
            <a:ext cx="7113588" cy="363314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6EF0-33F9-4A8A-B6F3-6548E2296B9C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4A45E-546F-40AE-A472-2969D3E3F526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72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81551-D84F-484F-8236-E87F44A65CD3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5ABC6-4882-4300-A42D-15DCA29EC371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1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320800" y="3886200"/>
            <a:ext cx="3479800" cy="2455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0" y="3886200"/>
            <a:ext cx="3481388" cy="2455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FBC0F-5917-4F47-AFE6-BC61DBC4D3E9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9AD9E-C9AF-407B-976E-CEB8A7E16983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11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773D7-9D91-44D8-8FF1-CB4DD0D9F0DD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BF3B4-E31E-4EAB-8AB7-3A599A0708F5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21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B66B0-875A-4543-9776-C737D18E28DF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D5766-F594-4FCF-B02E-84BAEF918A9A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65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B8C19-9C1E-48FD-8C77-3F1BBB26861D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EC154-67AE-4496-B25C-9B52371CAACC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84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4F261-F563-4224-A303-505F42E98049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0F499-9DF0-4CB6-9B9F-CAAA84B614EC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67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E556B-3BB0-4E50-A7FE-71AD95D55CB8}" type="datetime1">
              <a:rPr lang="sv-SE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88220-2E4E-48C9-8567-CF223C758367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7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19213" y="2698750"/>
            <a:ext cx="71135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3886200"/>
            <a:ext cx="7113588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66888" y="6477000"/>
            <a:ext cx="914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+mn-lt"/>
                <a:cs typeface="+mn-cs"/>
              </a:defRPr>
            </a:lvl1pPr>
          </a:lstStyle>
          <a:p>
            <a:pPr>
              <a:defRPr/>
            </a:pPr>
            <a:fld id="{519AF4BC-9590-4D7E-83D9-F2D8381D9EE6}" type="datetime1">
              <a:rPr lang="sv-SE"/>
              <a:pPr>
                <a:defRPr/>
              </a:pPr>
              <a:t>2019-02-05</a:t>
            </a:fld>
            <a:endParaRPr lang="sv-SE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9400" y="6477000"/>
            <a:ext cx="5867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solidFill>
                  <a:schemeClr val="folHlin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 dirty="0"/>
              <a:t>•                   •   SKAPAD AV  iP.1 </a:t>
            </a:r>
            <a:r>
              <a:rPr lang="sv-SE" dirty="0" err="1"/>
              <a:t>Networks</a:t>
            </a:r>
            <a:r>
              <a:rPr lang="sv-SE" dirty="0"/>
              <a:t> AB</a:t>
            </a:r>
            <a:endParaRPr lang="sv-SE" sz="1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20800" y="6477000"/>
            <a:ext cx="7366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Verdana" panose="020B0604030504040204" pitchFamily="34" charset="0"/>
              </a:defRPr>
            </a:lvl1pPr>
          </a:lstStyle>
          <a:p>
            <a:fld id="{4E1B8DDF-0F06-4FC8-B188-2F8CD441A8AC}" type="slidenum">
              <a:rPr lang="sv-SE" altLang="sv-SE"/>
              <a:pPr/>
              <a:t>‹#›</a:t>
            </a:fld>
            <a:endParaRPr lang="sv-SE" altLang="sv-SE" sz="1400"/>
          </a:p>
        </p:txBody>
      </p:sp>
      <p:pic>
        <p:nvPicPr>
          <p:cNvPr id="1031" name="Picture 8" descr="skbkf-symb_blek_PP.jpg                                         003FD6B5Macintosh HD                   BBA3E165: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63" y="3255963"/>
            <a:ext cx="3602037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3528392" cy="9334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2pPr>
      <a:lvl3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3pPr>
      <a:lvl4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4pPr>
      <a:lvl5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5pPr>
      <a:lvl6pPr marL="4572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6pPr>
      <a:lvl7pPr marL="9144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7pPr>
      <a:lvl8pPr marL="13716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8pPr>
      <a:lvl9pPr marL="18288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tabLst>
          <a:tab pos="187325" algn="l"/>
        </a:tabLs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2088" algn="l" rtl="0" eaLnBrk="1" fontAlgn="base" hangingPunct="1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tabLst>
          <a:tab pos="187325" algn="l"/>
        </a:tabLst>
        <a:defRPr>
          <a:solidFill>
            <a:schemeClr val="tx1"/>
          </a:solidFill>
          <a:latin typeface="+mn-lt"/>
        </a:defRPr>
      </a:lvl2pPr>
      <a:lvl3pPr marL="1184275" indent="-228600" algn="l" rtl="0" eaLnBrk="1" fontAlgn="base" hangingPunct="1">
        <a:spcBef>
          <a:spcPct val="20000"/>
        </a:spcBef>
        <a:spcAft>
          <a:spcPct val="0"/>
        </a:spcAft>
        <a:buChar char="•"/>
        <a:tabLst>
          <a:tab pos="187325" algn="l"/>
        </a:tabLst>
        <a:defRPr>
          <a:solidFill>
            <a:schemeClr val="tx1"/>
          </a:solidFill>
          <a:latin typeface="+mn-lt"/>
        </a:defRPr>
      </a:lvl3pPr>
      <a:lvl4pPr marL="1603375" indent="-228600" algn="l" rtl="0" eaLnBrk="1" fontAlgn="base" hangingPunct="1">
        <a:spcBef>
          <a:spcPct val="20000"/>
        </a:spcBef>
        <a:spcAft>
          <a:spcPct val="0"/>
        </a:spcAft>
        <a:buChar char="–"/>
        <a:tabLst>
          <a:tab pos="187325" algn="l"/>
        </a:tabLst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187325" algn="l"/>
        </a:tabLst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187325" algn="l"/>
        </a:tabLst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187325" algn="l"/>
        </a:tabLst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187325" algn="l"/>
        </a:tabLst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187325" algn="l"/>
        </a:tabLst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0D02E42-1170-4F65-A8CA-B7869B48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har du för förväntningar på dagen?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BF633C51-025F-43AE-B341-EF98B71E7C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01411"/>
              </p:ext>
            </p:extLst>
          </p:nvPr>
        </p:nvGraphicFramePr>
        <p:xfrm>
          <a:off x="1320800" y="2708275"/>
          <a:ext cx="7113588" cy="3633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892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4C4F0E-C977-425A-8F5E-817C2EAAC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Vilken är den viktigaste utmaningen för Skaraborg?</a:t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749B4674-E733-4024-B0A6-8280746A60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198480"/>
              </p:ext>
            </p:extLst>
          </p:nvPr>
        </p:nvGraphicFramePr>
        <p:xfrm>
          <a:off x="1320800" y="2627784"/>
          <a:ext cx="7113588" cy="3714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499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91EF89-888F-49DB-8122-43ABE2D2D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uppfattade du dagen 1-4?</a:t>
            </a:r>
            <a:br>
              <a:rPr lang="sv-SE" dirty="0"/>
            </a:br>
            <a:endParaRPr lang="sv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2B6A2-1757-44B2-87DB-05A4071DB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E556B-3BB0-4E50-A7FE-71AD95D55CB8}" type="datetime1">
              <a:rPr lang="sv-SE" smtClean="0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019E7-EC5F-4933-A520-1300D53ED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4CE5B-791E-4166-9AB6-60464A91F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8220-2E4E-48C9-8567-CF223C758367}" type="slidenum">
              <a:rPr lang="sv-SE" altLang="sv-SE" smtClean="0"/>
              <a:pPr/>
              <a:t>3</a:t>
            </a:fld>
            <a:endParaRPr lang="sv-SE" altLang="sv-SE" sz="1400">
              <a:latin typeface="Times" panose="02020603050405020304" pitchFamily="18" charset="0"/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65BADB78-BF98-47AE-B15C-58344FF31D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818611"/>
              </p:ext>
            </p:extLst>
          </p:nvPr>
        </p:nvGraphicFramePr>
        <p:xfrm>
          <a:off x="1320800" y="2060848"/>
          <a:ext cx="7113588" cy="4281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9214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0CE4CC8-185E-47F3-BDF1-425975F5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Vilken är den viktigaste frågan för bättre samverkan?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DD992-1734-499E-AD12-91C6BEB40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E556B-3BB0-4E50-A7FE-71AD95D55CB8}" type="datetime1">
              <a:rPr lang="sv-SE" smtClean="0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67B3D-65CF-4CA6-A5FC-47D036CFB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9A885-B96A-4691-B157-80E2AD73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8220-2E4E-48C9-8567-CF223C758367}" type="slidenum">
              <a:rPr lang="sv-SE" altLang="sv-SE" smtClean="0"/>
              <a:pPr/>
              <a:t>4</a:t>
            </a:fld>
            <a:endParaRPr lang="sv-SE" altLang="sv-SE" sz="1400">
              <a:latin typeface="Times" panose="02020603050405020304" pitchFamily="18" charset="0"/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55288147-6E1F-4E32-99D6-D235F1E284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033607"/>
              </p:ext>
            </p:extLst>
          </p:nvPr>
        </p:nvGraphicFramePr>
        <p:xfrm>
          <a:off x="1006724" y="2852738"/>
          <a:ext cx="7741740" cy="348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691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4FD7B5-27A5-4485-ABD0-581D9E0DF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0" y="1350936"/>
            <a:ext cx="7113587" cy="1213967"/>
          </a:xfrm>
        </p:spPr>
        <p:txBody>
          <a:bodyPr/>
          <a:lstStyle/>
          <a:p>
            <a:r>
              <a:rPr lang="sv-SE" dirty="0"/>
              <a:t>Vilken är den viktigaste frågan för att stärka ledarskapet i Skaraborg mot hållbar tillväxt?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5EC24-1582-4027-861C-3C2EB8035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E556B-3BB0-4E50-A7FE-71AD95D55CB8}" type="datetime1">
              <a:rPr lang="sv-SE" smtClean="0"/>
              <a:pPr>
                <a:defRPr/>
              </a:pPr>
              <a:t>2019-02-05</a:t>
            </a:fld>
            <a:endParaRPr lang="sv-SE" sz="1400">
              <a:latin typeface="Times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64DB1-3254-4639-99B2-F3DD929EF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•</a:t>
            </a:r>
            <a:r>
              <a:rPr lang="sv-SE" dirty="0">
                <a:solidFill>
                  <a:schemeClr val="tx1"/>
                </a:solidFill>
              </a:rPr>
              <a:t>                   </a:t>
            </a:r>
            <a:r>
              <a:rPr lang="sv-SE" dirty="0"/>
              <a:t>•  </a:t>
            </a:r>
            <a:r>
              <a:rPr lang="sv-SE" dirty="0">
                <a:solidFill>
                  <a:schemeClr val="tx1"/>
                </a:solidFill>
              </a:rPr>
              <a:t> SKAPAD AV iP.1 </a:t>
            </a:r>
            <a:r>
              <a:rPr lang="sv-SE" dirty="0" err="1">
                <a:solidFill>
                  <a:schemeClr val="tx1"/>
                </a:solidFill>
              </a:rPr>
              <a:t>Networks</a:t>
            </a:r>
            <a:r>
              <a:rPr lang="sv-SE" dirty="0">
                <a:solidFill>
                  <a:schemeClr val="tx1"/>
                </a:solidFill>
              </a:rPr>
              <a:t> AB</a:t>
            </a:r>
            <a:endParaRPr lang="sv-SE" sz="14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27236-9A2B-45C6-9115-0DA8D232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8220-2E4E-48C9-8567-CF223C758367}" type="slidenum">
              <a:rPr lang="sv-SE" altLang="sv-SE" smtClean="0"/>
              <a:pPr/>
              <a:t>5</a:t>
            </a:fld>
            <a:endParaRPr lang="sv-SE" altLang="sv-SE" sz="1400">
              <a:latin typeface="Times" panose="02020603050405020304" pitchFamily="18" charset="0"/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CEF9E2DC-74BF-4590-B130-3C48488588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30284"/>
              </p:ext>
            </p:extLst>
          </p:nvPr>
        </p:nvGraphicFramePr>
        <p:xfrm>
          <a:off x="107504" y="2492896"/>
          <a:ext cx="8928992" cy="3849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961802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liggande 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B9E600"/>
      </a:folHlink>
    </a:clrScheme>
    <a:fontScheme name="Tom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EC52C433-CF2E-4978-B2E5-7A340C092835}" vid="{4AE24BCD-9AEB-4B9F-86D1-E4FF6F899947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Skaraborgsdagen</Template>
  <TotalTime>309</TotalTime>
  <Words>79</Words>
  <Application>Microsoft Office PowerPoint</Application>
  <PresentationFormat>Bildspel på skärmen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Times</vt:lpstr>
      <vt:lpstr>Verdana</vt:lpstr>
      <vt:lpstr>Powerpoint liggande 1</vt:lpstr>
      <vt:lpstr>Vad har du för förväntningar på dagen?</vt:lpstr>
      <vt:lpstr>Vilken är den viktigaste utmaningen för Skaraborg? </vt:lpstr>
      <vt:lpstr>Hur uppfattade du dagen 1-4? </vt:lpstr>
      <vt:lpstr>Vilken är den viktigaste frågan för bättre samverkan?</vt:lpstr>
      <vt:lpstr>Vilken är den viktigaste frågan för att stärka ledarskapet i Skaraborg mot hållbar tillväxt?</vt:lpstr>
    </vt:vector>
  </TitlesOfParts>
  <Company>Skövde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Wikström</dc:creator>
  <cp:lastModifiedBy>Carl Henrik Ohlsson</cp:lastModifiedBy>
  <cp:revision>22</cp:revision>
  <dcterms:created xsi:type="dcterms:W3CDTF">2018-02-15T07:53:16Z</dcterms:created>
  <dcterms:modified xsi:type="dcterms:W3CDTF">2019-02-05T14:19:47Z</dcterms:modified>
</cp:coreProperties>
</file>